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7" r:id="rId30"/>
    <p:sldId id="288" r:id="rId31"/>
    <p:sldId id="289" r:id="rId32"/>
    <p:sldId id="290" r:id="rId33"/>
    <p:sldId id="291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9A13-E2B8-5C6C-7DC3-2704AB5DA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286D9-3F68-B20E-104A-2456177DF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738ED-32DF-77AE-7E4D-EFDF4CC86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01B27-9513-EE38-60B3-4CB948E77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9CC3D-848A-F83B-01BC-6C77F538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83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6FF-C745-8FAB-74C5-0160979D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BDED4-99AC-D78F-9BEB-A9A97E8AA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7787E-3528-58A5-4AC9-5AD599B6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F638B-C9B1-710F-12C9-650EFF67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B7148-29D7-A474-CA73-57F5E556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63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2BEFA0-6978-32E4-E9DA-A4C92FC30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9EFA0B-D1A1-F6AD-DFDF-223A45D57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C1989-7A1A-E842-5456-5C97D043E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80F7-DFCB-653D-8ACA-6C932C5F4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D9DBD-5123-3736-D08A-B37ADEF6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867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9D5E0-AC8D-760C-C124-D76ED4C01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27C6-A499-675C-980C-AAF2B861A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DE5F-2C96-F459-585C-72AC40B4F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CA264-92AB-444F-C464-C7CC365D1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7066C-45A2-DBA9-1DEB-83C5CDC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463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8C8A-1656-776F-43A8-AB4D4CE9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FDE92-99BE-645F-E3E6-2F66B68C8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7EE7B-5FD9-B0AD-B50E-382684AC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7C718-46B9-7030-748E-8C30212A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3E126-4B68-9235-4938-3A5A6B1CA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369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76AF-E552-7944-9506-A2B212C4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62CA-9CD9-6251-7B79-F73B1FA21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0F7C8-7A1B-F8D3-0184-9E70C1994C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EB8F1-42E4-2819-1B1D-0F0DFB12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79013-928F-D8B0-DA9B-59786515E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88EEB-41A4-8285-FE4B-DE1A0FB9C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90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9081-82F9-3FBA-EBC4-6AA77B77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52C35-FDDB-67CA-85D2-1B72C49D2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9597-484F-BFC2-C50A-13F6A86F1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4642B-6CEB-36B8-CE72-1929E1B05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71206E-2D87-0BB7-4C43-AC280A29C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0D8686-05FB-5925-190E-152C6112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0FC5D-37E4-46E1-CC93-F1E66E30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A3DC2-4727-F500-6578-FF385457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948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6860-0AF1-41D2-8CAF-6429EFC27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4CCC62-A76D-02B5-71EF-FA566B99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0FD97-1E37-922F-BEF4-BCD24E1CC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2CF55-16F6-C54C-781D-E6A7F5DE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73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D67FF-CB98-6C8E-945E-E02122A2C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02C28-91DC-E343-C046-C69A2C6D1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18716-905A-078F-0F6A-04C0A497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61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2FDB-C5C2-641B-1592-96823EB7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A37C-B2B8-8A09-6281-7FE75CDE0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AE736-5E06-E77A-37FC-2FBD15369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63281-05B2-405B-E694-90AF6B2A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BB4C4-513D-5759-B557-3F530D14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48AB8-5AC4-8538-414E-0655A465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87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7314-0061-3C50-9EE8-D030D993F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8178CD-5D76-E665-A9E9-EEB135AC6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8469C-D319-D60A-4066-99C869D6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C456A-1C80-C575-CD33-9887E445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ECA6A-681A-89D5-5CA9-1DF1B3B3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F0D40-9A3F-DDB5-D4B1-BC12F92B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42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7803C-FFC8-C3FE-D073-2A42C45C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91E78-0AC6-665A-AD60-0CC2D05D8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87DF5-5602-46BB-700A-556D45944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1BCBC-6FFC-4330-807E-31977DE8E2ED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F10F4-A14E-5EEC-A589-58F398310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272DE-110B-3DA8-2DC9-B5D71E600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491AD-A609-43DE-A874-E7A1BECC9E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9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BBF04-461B-D871-EF32-3FD79FF9E102}"/>
              </a:ext>
            </a:extLst>
          </p:cNvPr>
          <p:cNvSpPr txBox="1"/>
          <p:nvPr/>
        </p:nvSpPr>
        <p:spPr>
          <a:xfrm>
            <a:off x="3040224" y="46653"/>
            <a:ext cx="61115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/>
              <a:t>A</a:t>
            </a:r>
          </a:p>
          <a:p>
            <a:pPr algn="ctr"/>
            <a:r>
              <a:rPr lang="en-IN" sz="2800" b="1"/>
              <a:t>MINOR PROJECT</a:t>
            </a:r>
          </a:p>
          <a:p>
            <a:pPr algn="ctr"/>
            <a:r>
              <a:rPr lang="en-IN" sz="2800" b="1"/>
              <a:t>ON </a:t>
            </a:r>
          </a:p>
          <a:p>
            <a:pPr algn="ctr"/>
            <a:r>
              <a:rPr lang="en-IN" sz="2800" b="1"/>
              <a:t>AWS VPC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95A8E-E77C-9AE3-1266-530F4900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292" y="2002992"/>
            <a:ext cx="3781415" cy="25690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265EE-B300-CB20-41E5-A0C487211D47}"/>
              </a:ext>
            </a:extLst>
          </p:cNvPr>
          <p:cNvSpPr txBox="1"/>
          <p:nvPr/>
        </p:nvSpPr>
        <p:spPr>
          <a:xfrm>
            <a:off x="326571" y="5075853"/>
            <a:ext cx="3349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SUBMIT BY :-</a:t>
            </a:r>
          </a:p>
          <a:p>
            <a:r>
              <a:rPr lang="en-IN" sz="2800" b="1"/>
              <a:t>RINKU SHARMA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1974E-1BF6-47F2-C83F-6DDBB2B2E264}"/>
              </a:ext>
            </a:extLst>
          </p:cNvPr>
          <p:cNvSpPr txBox="1"/>
          <p:nvPr/>
        </p:nvSpPr>
        <p:spPr>
          <a:xfrm>
            <a:off x="8630817" y="5075852"/>
            <a:ext cx="3085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SUBMIT TO :-</a:t>
            </a:r>
          </a:p>
          <a:p>
            <a:r>
              <a:rPr lang="en-IN" sz="2800" b="1"/>
              <a:t>ASHISH MITTAL SIR</a:t>
            </a:r>
          </a:p>
        </p:txBody>
      </p:sp>
    </p:spTree>
    <p:extLst>
      <p:ext uri="{BB962C8B-B14F-4D97-AF65-F5344CB8AC3E}">
        <p14:creationId xmlns:p14="http://schemas.microsoft.com/office/powerpoint/2010/main" val="181771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B3FBC-97B7-9D34-9AB0-7B53BFB13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3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903E2-255C-C70C-766A-F609C318E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00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8C8C6-640B-A5C9-234A-1B1440BBF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5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9597B-D714-1F9A-9F81-BFA7D8C83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99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353AB8-5192-7EAF-41D6-53C615F97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6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2017D-C15B-9FEC-A57E-C9A1EED6D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29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27D7D1-EDA0-7F8D-99FB-602980845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31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AD1263-0C63-7C6B-60AA-F5C42A4C3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12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13381-F10A-778F-8F98-A96F045A6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52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81B2A-F56B-0EEF-AF1D-66CDB1730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8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E737D-99F9-DCE0-ADD8-95298275B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91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D5DCD-8C6A-9C6C-62DA-BF99714CD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7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907DA-F053-A707-70AD-3225C313C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4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936B0-C8D9-2504-BB25-042AC8E3C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91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836AC-05A3-0200-9266-CB44F2897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84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183FDC-83E4-2458-E222-8FFE26B93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9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889BC6-DC25-CF92-CE0B-5754568BF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1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77DFF-BD4E-21A1-AF13-15F2975B5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E7A4F-CFAB-1833-D170-B25C78C57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42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F5155-82B3-491D-8A81-559B13DEA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89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D16EA-9672-7AE5-EE16-E22B39CE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21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136DC-5359-2206-2082-B0BC97A81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68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AFDDE-5D20-3332-0180-017D4F2D5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75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A3931-E844-1538-F7AE-8623D54B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81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AC766-4049-6B18-4552-AD345D562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37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EE41F-12A6-EE82-3C4F-D61535E30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90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31BEED-6FBA-0604-3666-07D8619D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71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63E577-DDA5-A83B-3EE1-A0DEE7F8D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1037"/>
            <a:ext cx="97536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6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11A4D-6652-889C-C65C-39FFD4FE3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8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897603-C1AF-75E2-8EC0-CCC3468FF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1DC41-AE28-20FB-1744-D8CC82EEC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12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10D5D-E53E-175E-8E03-A10F85D56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0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A9BE5-765D-3427-A6D6-395FCC113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51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D4D2C-E91E-18EC-B4D4-A135489A2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0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</Words>
  <Application>Microsoft Office PowerPoint</Application>
  <PresentationFormat>Widescreen</PresentationFormat>
  <Paragraphs>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Anuj Gaurave</dc:creator>
  <cp:lastModifiedBy>Anuj Gaurave</cp:lastModifiedBy>
  <cp:revision>1</cp:revision>
  <dcterms:created xsi:type="dcterms:W3CDTF">2023-06-12T08:36:49Z</dcterms:created>
  <dcterms:modified xsi:type="dcterms:W3CDTF">2023-06-12T08:41:59Z</dcterms:modified>
</cp:coreProperties>
</file>